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2" r:id="rId11"/>
    <p:sldId id="264" r:id="rId12"/>
    <p:sldId id="265" r:id="rId13"/>
    <p:sldId id="269" r:id="rId14"/>
    <p:sldId id="270" r:id="rId15"/>
    <p:sldId id="271" r:id="rId16"/>
    <p:sldId id="28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DDB8-5CD8-434F-8585-D7C219DA2F4C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7F9CA-D0F9-40E0-B288-7A3A1BD1A1C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052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7F9CA-D0F9-40E0-B288-7A3A1BD1A1CD}" type="slidenum">
              <a:rPr lang="ru-BY" smtClean="0"/>
              <a:t>13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2185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9772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735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11958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81506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84212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8667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19041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72477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4294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7183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9502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5828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15715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0859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8458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208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1469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FED05A2-1914-4F5F-9E85-413244A7EA05}" type="datetimeFigureOut">
              <a:rPr lang="ru-BY" smtClean="0"/>
              <a:t>04.06.2023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354B95C-840C-4CBD-9BE5-0E21D2CF6DB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1871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B954A-C4EA-5425-55FF-8FCD0372D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51" y="3009123"/>
            <a:ext cx="12008497" cy="839754"/>
          </a:xfrm>
        </p:spPr>
        <p:txBody>
          <a:bodyPr>
            <a:normAutofit/>
          </a:bodyPr>
          <a:lstStyle/>
          <a:p>
            <a:r>
              <a:rPr lang="ru-RU" dirty="0"/>
              <a:t>Корпоративный мессенджер</a:t>
            </a: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1B5F3A-A87B-9FF8-21D1-05E97F92D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5778" y="6005804"/>
            <a:ext cx="8676222" cy="839755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Выполнил студент группы ГИ-41</a:t>
            </a:r>
          </a:p>
          <a:p>
            <a:pPr algn="r"/>
            <a:r>
              <a:rPr lang="ru-RU" dirty="0" err="1"/>
              <a:t>Читаков</a:t>
            </a:r>
            <a:r>
              <a:rPr lang="ru-RU" dirty="0"/>
              <a:t> Н.М.</a:t>
            </a:r>
            <a:endParaRPr lang="ru-BY" dirty="0"/>
          </a:p>
        </p:txBody>
      </p:sp>
      <p:pic>
        <p:nvPicPr>
          <p:cNvPr id="4" name="Мессенджер ">
            <a:hlinkClick r:id="" action="ppaction://media"/>
            <a:extLst>
              <a:ext uri="{FF2B5EF4-FFF2-40B4-BE49-F238E27FC236}">
                <a16:creationId xmlns:a16="http://schemas.microsoft.com/office/drawing/2014/main" id="{F1BE6F08-8DE4-E178-FB4A-70AA7A40B9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92" y="62822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9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0"/>
    </mc:Choice>
    <mc:Fallback>
      <p:transition spd="slow" advTm="11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5589A-71F5-1F72-7B68-47B7F5B9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5077"/>
            <a:ext cx="9905998" cy="612710"/>
          </a:xfrm>
        </p:spPr>
        <p:txBody>
          <a:bodyPr/>
          <a:lstStyle/>
          <a:p>
            <a:pPr algn="ctr"/>
            <a:r>
              <a:rPr lang="ru-RU" dirty="0"/>
              <a:t>Контактная информация собеседника</a:t>
            </a:r>
            <a:endParaRPr lang="ru-BY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95CF8F-B6F5-0F15-498B-2ABCA0666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479" y="957179"/>
            <a:ext cx="11207041" cy="5480944"/>
          </a:xfrm>
        </p:spPr>
      </p:pic>
    </p:spTree>
    <p:extLst>
      <p:ext uri="{BB962C8B-B14F-4D97-AF65-F5344CB8AC3E}">
        <p14:creationId xmlns:p14="http://schemas.microsoft.com/office/powerpoint/2010/main" val="154567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00"/>
    </mc:Choice>
    <mc:Fallback>
      <p:transition spd="slow" advTm="192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5589A-71F5-1F72-7B68-47B7F5B9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5077"/>
            <a:ext cx="9905998" cy="612710"/>
          </a:xfrm>
        </p:spPr>
        <p:txBody>
          <a:bodyPr/>
          <a:lstStyle/>
          <a:p>
            <a:pPr algn="ctr"/>
            <a:r>
              <a:rPr lang="ru-RU" dirty="0"/>
              <a:t>Контактная информация собеседника</a:t>
            </a:r>
            <a:endParaRPr lang="ru-BY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698D667-D7CC-E698-1233-1478728AB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61" y="794046"/>
            <a:ext cx="2481942" cy="5774816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D99DA2-FED9-3046-9838-FEA8AA77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12" y="814432"/>
            <a:ext cx="2481942" cy="57544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510D5A-6A39-1EF3-5FB4-AB9C16550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48" y="814432"/>
            <a:ext cx="2473233" cy="57544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DB5A83-4DD4-A441-2F2A-9E64FCA09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990" y="814432"/>
            <a:ext cx="2464437" cy="57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1"/>
    </mc:Choice>
    <mc:Fallback>
      <p:transition spd="slow" advTm="598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5589A-71F5-1F72-7B68-47B7F5B9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5077"/>
            <a:ext cx="9905998" cy="612710"/>
          </a:xfrm>
        </p:spPr>
        <p:txBody>
          <a:bodyPr/>
          <a:lstStyle/>
          <a:p>
            <a:pPr algn="ctr"/>
            <a:r>
              <a:rPr lang="ru-RU" dirty="0"/>
              <a:t>Контактная информация собеседника</a:t>
            </a:r>
            <a:endParaRPr lang="ru-BY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9946FE-836B-A26E-6371-BE9DF8D0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25" y="811369"/>
            <a:ext cx="2481941" cy="57605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09DFF1-589F-C930-0647-27E3E18C4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42" y="1118952"/>
            <a:ext cx="4344006" cy="21815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31312C4-234C-B9DB-934A-43311CE33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678" y="3691646"/>
            <a:ext cx="5439534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4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5"/>
    </mc:Choice>
    <mc:Fallback>
      <p:transition spd="slow" advTm="1600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091C0E-4993-C360-1D16-36B3DE03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89722"/>
            <a:ext cx="9905998" cy="56605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Группы</a:t>
            </a:r>
            <a:endParaRPr lang="ru-BY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E9A8B8D-986E-D2F1-9302-0A6BA413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746" y="914398"/>
            <a:ext cx="10888507" cy="527412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01530D-72F1-9B40-919C-1213793E4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46" y="914398"/>
            <a:ext cx="2917003" cy="52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9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19"/>
    </mc:Choice>
    <mc:Fallback>
      <p:transition spd="slow" advTm="135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0FE61-2869-843E-5EB2-D02BB6615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2400"/>
            <a:ext cx="9905998" cy="631371"/>
          </a:xfrm>
        </p:spPr>
        <p:txBody>
          <a:bodyPr/>
          <a:lstStyle/>
          <a:p>
            <a:pPr algn="ctr"/>
            <a:r>
              <a:rPr lang="ru-RU" dirty="0"/>
              <a:t>Звонки</a:t>
            </a:r>
            <a:endParaRPr lang="ru-BY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967F33-C175-7525-BC7D-A730A70C7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50" y="783771"/>
            <a:ext cx="11433337" cy="557970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82E6FD-41A1-056D-E421-7D4E6241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50" y="783771"/>
            <a:ext cx="3233558" cy="55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5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2"/>
    </mc:Choice>
    <mc:Fallback>
      <p:transition spd="slow" advTm="1236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0FBC1-EEF1-BFB6-CF51-3FD81F81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1730"/>
            <a:ext cx="9905998" cy="640702"/>
          </a:xfrm>
        </p:spPr>
        <p:txBody>
          <a:bodyPr/>
          <a:lstStyle/>
          <a:p>
            <a:pPr algn="ctr"/>
            <a:r>
              <a:rPr lang="ru-RU" dirty="0"/>
              <a:t>Настройки</a:t>
            </a:r>
            <a:endParaRPr lang="ru-BY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95B43A-577B-34FF-88A9-5D170CC39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752" y="802432"/>
            <a:ext cx="11022496" cy="5396431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AF678B-EF10-CD2C-267C-7CE37D26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28" y="975975"/>
            <a:ext cx="7375671" cy="50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41"/>
    </mc:Choice>
    <mc:Fallback>
      <p:transition spd="slow" advTm="1834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0FBC1-EEF1-BFB6-CF51-3FD81F81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1730"/>
            <a:ext cx="9905998" cy="640702"/>
          </a:xfrm>
        </p:spPr>
        <p:txBody>
          <a:bodyPr/>
          <a:lstStyle/>
          <a:p>
            <a:pPr algn="ctr"/>
            <a:r>
              <a:rPr lang="ru-RU" dirty="0"/>
              <a:t>Профиль</a:t>
            </a:r>
            <a:endParaRPr lang="ru-BY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168C6A-EC13-B57A-C14D-62FD1D8F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97" y="802432"/>
            <a:ext cx="3213606" cy="57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2"/>
    </mc:Choice>
    <mc:Fallback>
      <p:transition spd="slow" advTm="1500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0B257-8249-A838-DF91-21128785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4408"/>
            <a:ext cx="9905998" cy="650033"/>
          </a:xfrm>
        </p:spPr>
        <p:txBody>
          <a:bodyPr/>
          <a:lstStyle/>
          <a:p>
            <a:pPr algn="ctr"/>
            <a:r>
              <a:rPr lang="ru-RU" dirty="0"/>
              <a:t>Темы</a:t>
            </a:r>
            <a:endParaRPr lang="ru-BY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EBDFBFA0-98A9-BF8E-DC56-259FA955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641" y="774441"/>
            <a:ext cx="10695279" cy="5704149"/>
          </a:xfrm>
        </p:spPr>
      </p:pic>
    </p:spTree>
    <p:extLst>
      <p:ext uri="{BB962C8B-B14F-4D97-AF65-F5344CB8AC3E}">
        <p14:creationId xmlns:p14="http://schemas.microsoft.com/office/powerpoint/2010/main" val="16221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7"/>
    </mc:Choice>
    <mc:Fallback>
      <p:transition spd="slow" advTm="1193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0B257-8249-A838-DF91-21128785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4408"/>
            <a:ext cx="9905998" cy="650033"/>
          </a:xfrm>
        </p:spPr>
        <p:txBody>
          <a:bodyPr/>
          <a:lstStyle/>
          <a:p>
            <a:pPr algn="ctr"/>
            <a:r>
              <a:rPr lang="ru-RU" dirty="0"/>
              <a:t>Темы</a:t>
            </a:r>
            <a:endParaRPr lang="ru-BY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EA111E50-1DAA-F2BD-10D7-E87B588E8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577" y="774441"/>
            <a:ext cx="10874846" cy="5794254"/>
          </a:xfrm>
        </p:spPr>
      </p:pic>
    </p:spTree>
    <p:extLst>
      <p:ext uri="{BB962C8B-B14F-4D97-AF65-F5344CB8AC3E}">
        <p14:creationId xmlns:p14="http://schemas.microsoft.com/office/powerpoint/2010/main" val="120248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9"/>
    </mc:Choice>
    <mc:Fallback>
      <p:transition spd="slow" advTm="509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0B257-8249-A838-DF91-21128785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4408"/>
            <a:ext cx="9905998" cy="650033"/>
          </a:xfrm>
        </p:spPr>
        <p:txBody>
          <a:bodyPr/>
          <a:lstStyle/>
          <a:p>
            <a:pPr algn="ctr"/>
            <a:r>
              <a:rPr lang="ru-RU" dirty="0"/>
              <a:t>Темы</a:t>
            </a:r>
            <a:endParaRPr lang="ru-BY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10660FA-11CB-0A79-DBA5-3A8E76DDA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801" y="774441"/>
            <a:ext cx="10282398" cy="5751716"/>
          </a:xfrm>
        </p:spPr>
      </p:pic>
    </p:spTree>
    <p:extLst>
      <p:ext uri="{BB962C8B-B14F-4D97-AF65-F5344CB8AC3E}">
        <p14:creationId xmlns:p14="http://schemas.microsoft.com/office/powerpoint/2010/main" val="357163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4"/>
    </mc:Choice>
    <mc:Fallback>
      <p:transition spd="slow" advTm="707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92527-91F3-17B6-37D5-35FCCF8A3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20482" cy="401216"/>
          </a:xfrm>
        </p:spPr>
        <p:txBody>
          <a:bodyPr>
            <a:normAutofit/>
          </a:bodyPr>
          <a:lstStyle/>
          <a:p>
            <a:r>
              <a:rPr lang="ru-RU" sz="2000" dirty="0"/>
              <a:t>Структура проекта</a:t>
            </a:r>
            <a:endParaRPr lang="ru-BY" sz="2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C9D4580-3419-D004-A778-3E085A9E2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25" b="1945"/>
          <a:stretch/>
        </p:blipFill>
        <p:spPr>
          <a:xfrm>
            <a:off x="164876" y="429208"/>
            <a:ext cx="1959428" cy="6349517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52F6411-4A2A-96E3-44A0-471BBB05ADB7}"/>
              </a:ext>
            </a:extLst>
          </p:cNvPr>
          <p:cNvSpPr txBox="1">
            <a:spLocks/>
          </p:cNvSpPr>
          <p:nvPr/>
        </p:nvSpPr>
        <p:spPr>
          <a:xfrm>
            <a:off x="2920482" y="424542"/>
            <a:ext cx="3657600" cy="625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Frontend</a:t>
            </a:r>
            <a:r>
              <a:rPr lang="ru-RU" sz="2000" dirty="0"/>
              <a:t> проекта</a:t>
            </a:r>
            <a:r>
              <a:rPr lang="en-US" sz="2000" dirty="0"/>
              <a:t>:</a:t>
            </a:r>
          </a:p>
          <a:p>
            <a:r>
              <a:rPr lang="en-US" sz="2000" dirty="0">
                <a:solidFill>
                  <a:srgbClr val="FFFF00"/>
                </a:solidFill>
              </a:rPr>
              <a:t>React, Redux, MUI</a:t>
            </a:r>
            <a:endParaRPr lang="ru-BY" sz="2000" dirty="0">
              <a:solidFill>
                <a:srgbClr val="FFFF00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F9B4989-371A-236F-A30A-CD24C3DD88E0}"/>
              </a:ext>
            </a:extLst>
          </p:cNvPr>
          <p:cNvSpPr txBox="1">
            <a:spLocks/>
          </p:cNvSpPr>
          <p:nvPr/>
        </p:nvSpPr>
        <p:spPr>
          <a:xfrm>
            <a:off x="6742923" y="401216"/>
            <a:ext cx="5284201" cy="625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Backend</a:t>
            </a:r>
            <a:r>
              <a:rPr lang="ru-RU" sz="2000" dirty="0"/>
              <a:t> проекта</a:t>
            </a:r>
            <a:r>
              <a:rPr lang="en-US" sz="2000" dirty="0"/>
              <a:t>:</a:t>
            </a:r>
            <a:endParaRPr lang="ru-RU" sz="2000" dirty="0"/>
          </a:p>
          <a:p>
            <a:r>
              <a:rPr lang="en-US" sz="2000" dirty="0">
                <a:solidFill>
                  <a:srgbClr val="FFFF00"/>
                </a:solidFill>
              </a:rPr>
              <a:t>Node.js, express, MongoDB, socket.io</a:t>
            </a:r>
            <a:endParaRPr lang="ru-BY" sz="2000" dirty="0">
              <a:solidFill>
                <a:srgbClr val="FFFF00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8D6B9D-4D82-4139-A331-66B42EB60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269" y="1352937"/>
            <a:ext cx="9465820" cy="45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8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63"/>
    </mc:Choice>
    <mc:Fallback>
      <p:transition spd="slow" advTm="1516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0B257-8249-A838-DF91-21128785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4408"/>
            <a:ext cx="9905998" cy="650033"/>
          </a:xfrm>
        </p:spPr>
        <p:txBody>
          <a:bodyPr/>
          <a:lstStyle/>
          <a:p>
            <a:pPr algn="ctr"/>
            <a:r>
              <a:rPr lang="ru-RU" dirty="0"/>
              <a:t>Темы</a:t>
            </a:r>
            <a:endParaRPr lang="ru-BY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E9E628D-AA1F-2C83-622A-C8499406D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889" y="774441"/>
            <a:ext cx="10088222" cy="5674625"/>
          </a:xfrm>
        </p:spPr>
      </p:pic>
    </p:spTree>
    <p:extLst>
      <p:ext uri="{BB962C8B-B14F-4D97-AF65-F5344CB8AC3E}">
        <p14:creationId xmlns:p14="http://schemas.microsoft.com/office/powerpoint/2010/main" val="85833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5"/>
    </mc:Choice>
    <mc:Fallback>
      <p:transition spd="slow" advTm="175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0B257-8249-A838-DF91-21128785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4408"/>
            <a:ext cx="9905998" cy="650033"/>
          </a:xfrm>
        </p:spPr>
        <p:txBody>
          <a:bodyPr/>
          <a:lstStyle/>
          <a:p>
            <a:pPr algn="ctr"/>
            <a:r>
              <a:rPr lang="ru-RU" dirty="0"/>
              <a:t>Темы</a:t>
            </a:r>
            <a:endParaRPr lang="ru-BY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D223474-9F8F-F242-6739-78A7F646A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770" y="774441"/>
            <a:ext cx="10062459" cy="5607725"/>
          </a:xfrm>
        </p:spPr>
      </p:pic>
    </p:spTree>
    <p:extLst>
      <p:ext uri="{BB962C8B-B14F-4D97-AF65-F5344CB8AC3E}">
        <p14:creationId xmlns:p14="http://schemas.microsoft.com/office/powerpoint/2010/main" val="108594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0"/>
    </mc:Choice>
    <mc:Fallback>
      <p:transition spd="slow" advTm="207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0B257-8249-A838-DF91-21128785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4408"/>
            <a:ext cx="9905998" cy="650033"/>
          </a:xfrm>
        </p:spPr>
        <p:txBody>
          <a:bodyPr/>
          <a:lstStyle/>
          <a:p>
            <a:pPr algn="ctr"/>
            <a:r>
              <a:rPr lang="ru-RU" dirty="0"/>
              <a:t>Темы</a:t>
            </a:r>
            <a:endParaRPr lang="ru-BY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9A9804A-C780-2E6E-3BB4-BA5543BA2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1" y="774441"/>
            <a:ext cx="9905998" cy="5572125"/>
          </a:xfrm>
        </p:spPr>
      </p:pic>
    </p:spTree>
    <p:extLst>
      <p:ext uri="{BB962C8B-B14F-4D97-AF65-F5344CB8AC3E}">
        <p14:creationId xmlns:p14="http://schemas.microsoft.com/office/powerpoint/2010/main" val="221270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1"/>
    </mc:Choice>
    <mc:Fallback>
      <p:transition spd="slow" advTm="143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0B257-8249-A838-DF91-21128785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4408"/>
            <a:ext cx="9905998" cy="650033"/>
          </a:xfrm>
        </p:spPr>
        <p:txBody>
          <a:bodyPr/>
          <a:lstStyle/>
          <a:p>
            <a:pPr algn="ctr"/>
            <a:r>
              <a:rPr lang="ru-RU" dirty="0"/>
              <a:t>Темы</a:t>
            </a:r>
            <a:endParaRPr lang="ru-BY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E66E23C-118E-3556-4233-9E77E7BB4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32" y="774441"/>
            <a:ext cx="10267335" cy="5775376"/>
          </a:xfrm>
        </p:spPr>
      </p:pic>
    </p:spTree>
    <p:extLst>
      <p:ext uri="{BB962C8B-B14F-4D97-AF65-F5344CB8AC3E}">
        <p14:creationId xmlns:p14="http://schemas.microsoft.com/office/powerpoint/2010/main" val="142223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0"/>
    </mc:Choice>
    <mc:Fallback>
      <p:transition spd="slow" advTm="769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C3EDE0-704B-EB1F-BE94-19F8CBC4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  <a:endParaRPr lang="ru-BY" dirty="0"/>
          </a:p>
        </p:txBody>
      </p:sp>
      <p:pic>
        <p:nvPicPr>
          <p:cNvPr id="4" name="Мессенджер ">
            <a:hlinkClick r:id="" action="ppaction://media"/>
            <a:extLst>
              <a:ext uri="{FF2B5EF4-FFF2-40B4-BE49-F238E27FC236}">
                <a16:creationId xmlns:a16="http://schemas.microsoft.com/office/drawing/2014/main" id="{0BE154AD-E289-AAE1-14B6-0C7B2576DE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852" y="63286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1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8"/>
    </mc:Choice>
    <mc:Fallback>
      <p:transition spd="slow" advTm="1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19022-02EB-D48D-BF03-12E72599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622041"/>
          </a:xfrm>
        </p:spPr>
        <p:txBody>
          <a:bodyPr/>
          <a:lstStyle/>
          <a:p>
            <a:pPr algn="ctr"/>
            <a:r>
              <a:rPr lang="ru-RU" dirty="0"/>
              <a:t>Аутентификация</a:t>
            </a:r>
            <a:endParaRPr lang="ru-BY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649C7A7-1764-64F4-4C2A-F508AC202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646" y="1298510"/>
            <a:ext cx="8712546" cy="426098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445E10-21D7-EC15-769C-021F392F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647" y="1298510"/>
            <a:ext cx="1937731" cy="42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85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0"/>
    </mc:Choice>
    <mc:Fallback>
      <p:transition spd="slow" advTm="1141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19022-02EB-D48D-BF03-12E72599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622041"/>
          </a:xfrm>
        </p:spPr>
        <p:txBody>
          <a:bodyPr/>
          <a:lstStyle/>
          <a:p>
            <a:pPr algn="ctr"/>
            <a:r>
              <a:rPr lang="ru-RU" dirty="0"/>
              <a:t>Аутентификация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7E8DFD-4C49-8A0B-F76A-37C6CB31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271" y="1298510"/>
            <a:ext cx="1994283" cy="42609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E5C360-DAEB-FF89-37A5-5D6C36F84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8509"/>
            <a:ext cx="8712549" cy="42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5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0"/>
    </mc:Choice>
    <mc:Fallback>
      <p:transition spd="slow" advTm="65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19022-02EB-D48D-BF03-12E72599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622041"/>
          </a:xfrm>
        </p:spPr>
        <p:txBody>
          <a:bodyPr/>
          <a:lstStyle/>
          <a:p>
            <a:pPr algn="ctr"/>
            <a:r>
              <a:rPr lang="ru-RU" dirty="0"/>
              <a:t>Аутентификация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E37654-99D1-7ADE-9171-E757FE2F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30" y="753972"/>
            <a:ext cx="2637054" cy="56919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5FFE57-3F20-E80E-0203-F17FBF5F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73" y="753972"/>
            <a:ext cx="2599678" cy="56919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C08472-F481-ACB3-AD58-A6583C266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40" y="753972"/>
            <a:ext cx="2603972" cy="56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10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69"/>
    </mc:Choice>
    <mc:Fallback>
      <p:transition spd="slow" advTm="1746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8B7CF-1119-4AB9-1CA6-F80F1507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8208"/>
            <a:ext cx="9905998" cy="687355"/>
          </a:xfrm>
        </p:spPr>
        <p:txBody>
          <a:bodyPr/>
          <a:lstStyle/>
          <a:p>
            <a:pPr algn="ctr"/>
            <a:r>
              <a:rPr lang="ru-RU" dirty="0"/>
              <a:t>Корпоративный мессенджер</a:t>
            </a:r>
            <a:endParaRPr lang="ru-BY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EEC40F-BE4A-508C-4ADE-7E6E6D0B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95" y="827314"/>
            <a:ext cx="11484810" cy="56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9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66"/>
    </mc:Choice>
    <mc:Fallback>
      <p:transition spd="slow" advTm="1866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5F3A5-0A76-242A-1203-F73FBC6F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7756"/>
            <a:ext cx="9905998" cy="640702"/>
          </a:xfrm>
        </p:spPr>
        <p:txBody>
          <a:bodyPr/>
          <a:lstStyle/>
          <a:p>
            <a:pPr algn="ctr"/>
            <a:r>
              <a:rPr lang="ru-RU" dirty="0"/>
              <a:t>Сообщения</a:t>
            </a:r>
            <a:endParaRPr lang="ru-BY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A3E4630-6EF0-8701-5AF4-51DEC2DCB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714" y="718458"/>
            <a:ext cx="9470571" cy="5781533"/>
          </a:xfrm>
        </p:spPr>
      </p:pic>
    </p:spTree>
    <p:extLst>
      <p:ext uri="{BB962C8B-B14F-4D97-AF65-F5344CB8AC3E}">
        <p14:creationId xmlns:p14="http://schemas.microsoft.com/office/powerpoint/2010/main" val="319748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7"/>
    </mc:Choice>
    <mc:Fallback>
      <p:transition spd="slow" advTm="489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5F3A5-0A76-242A-1203-F73FBC6F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7756"/>
            <a:ext cx="9905998" cy="640702"/>
          </a:xfrm>
        </p:spPr>
        <p:txBody>
          <a:bodyPr/>
          <a:lstStyle/>
          <a:p>
            <a:pPr algn="ctr"/>
            <a:r>
              <a:rPr lang="ru-RU" dirty="0"/>
              <a:t>Сообщения</a:t>
            </a:r>
            <a:endParaRPr lang="ru-BY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8634797-1450-F99E-E2CE-5E8C50797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366" y="718458"/>
            <a:ext cx="9697633" cy="5868524"/>
          </a:xfrm>
        </p:spPr>
      </p:pic>
    </p:spTree>
    <p:extLst>
      <p:ext uri="{BB962C8B-B14F-4D97-AF65-F5344CB8AC3E}">
        <p14:creationId xmlns:p14="http://schemas.microsoft.com/office/powerpoint/2010/main" val="126153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2"/>
    </mc:Choice>
    <mc:Fallback>
      <p:transition spd="slow" advTm="1700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5F3A5-0A76-242A-1203-F73FBC6F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7756"/>
            <a:ext cx="9905998" cy="640702"/>
          </a:xfrm>
        </p:spPr>
        <p:txBody>
          <a:bodyPr/>
          <a:lstStyle/>
          <a:p>
            <a:pPr algn="ctr"/>
            <a:r>
              <a:rPr lang="ru-RU" dirty="0"/>
              <a:t>Сообщения</a:t>
            </a:r>
            <a:endParaRPr lang="ru-BY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4908F496-2E88-7DF4-353E-BD30FC384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833" y="718458"/>
            <a:ext cx="8694333" cy="5862751"/>
          </a:xfrm>
        </p:spPr>
      </p:pic>
    </p:spTree>
    <p:extLst>
      <p:ext uri="{BB962C8B-B14F-4D97-AF65-F5344CB8AC3E}">
        <p14:creationId xmlns:p14="http://schemas.microsoft.com/office/powerpoint/2010/main" val="359568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3"/>
    </mc:Choice>
    <mc:Fallback>
      <p:transition spd="slow" advTm="13793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96</TotalTime>
  <Words>68</Words>
  <Application>Microsoft Office PowerPoint</Application>
  <PresentationFormat>Широкоэкранный</PresentationFormat>
  <Paragraphs>31</Paragraphs>
  <Slides>24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Сетка</vt:lpstr>
      <vt:lpstr>Корпоративный мессенджер</vt:lpstr>
      <vt:lpstr>Структура проекта</vt:lpstr>
      <vt:lpstr>Аутентификация</vt:lpstr>
      <vt:lpstr>Аутентификация</vt:lpstr>
      <vt:lpstr>Аутентификация</vt:lpstr>
      <vt:lpstr>Корпоративный мессенджер</vt:lpstr>
      <vt:lpstr>Сообщения</vt:lpstr>
      <vt:lpstr>Сообщения</vt:lpstr>
      <vt:lpstr>Сообщения</vt:lpstr>
      <vt:lpstr>Контактная информация собеседника</vt:lpstr>
      <vt:lpstr>Контактная информация собеседника</vt:lpstr>
      <vt:lpstr>Контактная информация собеседника</vt:lpstr>
      <vt:lpstr>Группы</vt:lpstr>
      <vt:lpstr>Звонки</vt:lpstr>
      <vt:lpstr>Настройки</vt:lpstr>
      <vt:lpstr>Профиль</vt:lpstr>
      <vt:lpstr>Темы</vt:lpstr>
      <vt:lpstr>Темы</vt:lpstr>
      <vt:lpstr>Темы</vt:lpstr>
      <vt:lpstr>Темы</vt:lpstr>
      <vt:lpstr>Темы</vt:lpstr>
      <vt:lpstr>Темы</vt:lpstr>
      <vt:lpstr>Темы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Корпоративный мессенджер</dc:title>
  <dc:creator>Nikita</dc:creator>
  <cp:lastModifiedBy>Nikita</cp:lastModifiedBy>
  <cp:revision>4</cp:revision>
  <dcterms:created xsi:type="dcterms:W3CDTF">2023-06-04T19:55:41Z</dcterms:created>
  <dcterms:modified xsi:type="dcterms:W3CDTF">2023-06-04T21:31:51Z</dcterms:modified>
</cp:coreProperties>
</file>